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676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sd.multiurok.ru/html/2018/06/24/s_5b2fe4d1de43d/922371_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92" y="-214346"/>
            <a:ext cx="6957392" cy="93583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90" y="1285852"/>
            <a:ext cx="6286544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8.00 - 8.50 - Прием детей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Comic Sans MS" pitchFamily="66" charset="0"/>
              </a:rPr>
              <a:t>«Солнышко встаёт - спать ребятам не даёт»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8.50 - 9.10  - Зарядка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Comic Sans MS" pitchFamily="66" charset="0"/>
              </a:rPr>
              <a:t>«Мы рады вам! Чтобы быть весь день в порядке, надо делать всем зарядку!»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9.10 - 9.20 – Линейка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Comic Sans MS" pitchFamily="66" charset="0"/>
              </a:rPr>
              <a:t>«Пора, пора! На линейку, детвора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!»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9.20 - </a:t>
            </a:r>
            <a:r>
              <a:rPr lang="ru-RU" sz="24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9.50- Завтрак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Comic Sans MS" pitchFamily="66" charset="0"/>
              </a:rPr>
              <a:t>«Каша, чай, кусочек сыра –вкусно, сыто и красиво»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9.50 - 13.00 - Работа по плану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13.10 -13.40 – Обед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FF0000"/>
                </a:solidFill>
              </a:rPr>
              <a:t>«</a:t>
            </a:r>
            <a:r>
              <a:rPr lang="ru-RU" sz="2400" i="1" dirty="0" smtClean="0">
                <a:solidFill>
                  <a:srgbClr val="FF0000"/>
                </a:solidFill>
                <a:latin typeface="Comic Sans MS" pitchFamily="66" charset="0"/>
              </a:rPr>
              <a:t>Нас столовая зовёт, суп отличный и компот»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13.40-15.40 - Сон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15.40-16.00 - Полдник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16.00-17.15- Работа по плану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17.15-17.30 - Линейка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17.30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 Уход домой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8767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109</Words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irAl</dc:creator>
  <cp:lastModifiedBy>User</cp:lastModifiedBy>
  <cp:revision>4</cp:revision>
  <dcterms:created xsi:type="dcterms:W3CDTF">2021-05-29T10:26:04Z</dcterms:created>
  <dcterms:modified xsi:type="dcterms:W3CDTF">2022-05-30T05:21:47Z</dcterms:modified>
</cp:coreProperties>
</file>